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66" d="100"/>
          <a:sy n="66" d="100"/>
        </p:scale>
        <p:origin x="668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17E484-58DF-4D7C-B141-386525AF0B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B8FA4D-A4E6-4D96-8706-0DF7CD289C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E27666-703A-48F4-A3FF-2640E9C395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8359E-8FA7-4DBE-A868-DDFFCE922657}" type="datetimeFigureOut">
              <a:rPr lang="en-US" smtClean="0"/>
              <a:t>02/11/2024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863A8D-604F-4809-A8E2-82528B420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2FAD3-4B22-4BB0-A338-D61D06424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24AE-D444-4A26-BAC4-7B62AFCFA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6620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3B2AD6-B154-4BFC-B0CC-E4B6C6AEB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3C003E-70F1-494F-ACD1-FDAC4CF65B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A826C2-9354-430E-9F47-D0CCD6296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8359E-8FA7-4DBE-A868-DDFFCE922657}" type="datetimeFigureOut">
              <a:rPr lang="en-US" smtClean="0"/>
              <a:t>02/11/2024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538700-6068-4331-8A0B-CEBA3EE714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301558-C9FE-45CB-A330-12BC522E3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24AE-D444-4A26-BAC4-7B62AFCFA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289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BB9381-5727-491D-982D-E7EB5DFCE6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E70163-8856-4BC9-8605-8D99F48205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B35EAC-5B58-4035-8A98-04757C9EF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8359E-8FA7-4DBE-A868-DDFFCE922657}" type="datetimeFigureOut">
              <a:rPr lang="en-US" smtClean="0"/>
              <a:t>02/11/2024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A469C8-C971-4705-B623-B7E24F18F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723A3B-F7AF-4ADE-A9F1-DD7006CA4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24AE-D444-4A26-BAC4-7B62AFCFA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850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E33353-404A-4988-BDB6-296EA86E3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19A26F-10A2-4395-AC61-63F4485727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E1C96B-9377-4239-804D-3890670A30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8359E-8FA7-4DBE-A868-DDFFCE922657}" type="datetimeFigureOut">
              <a:rPr lang="en-US" smtClean="0"/>
              <a:t>02/11/2024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0231C4-A489-4B59-AADF-5A2B5411B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1B4A6D-EBB1-4D4C-9FBC-A3897E5D3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24AE-D444-4A26-BAC4-7B62AFCFA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0403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5B6FB6-BD31-4A40-9E4C-DC58D18E91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7586F8-75C7-40B1-A315-9AC82BB14A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603D65-7B3A-4FC7-B4FB-0CA6B4CF8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8359E-8FA7-4DBE-A868-DDFFCE922657}" type="datetimeFigureOut">
              <a:rPr lang="en-US" smtClean="0"/>
              <a:t>02/11/2024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D97B0A-9060-4299-9FD4-DF61539427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8EB0E9-3A69-4460-A62A-5B5EA747A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24AE-D444-4A26-BAC4-7B62AFCFA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537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038AA-11DF-4D37-AD9F-FCDFA546A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7C0722-1E65-485B-9A10-72C0A2FAB7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D19B74-A9AA-4015-99B4-51E674D4CF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BC9C6E-0538-45E0-8F37-EA51DD95F9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8359E-8FA7-4DBE-A868-DDFFCE922657}" type="datetimeFigureOut">
              <a:rPr lang="en-US" smtClean="0"/>
              <a:t>02/11/2024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B57AAE-9502-47EC-BF25-49949B7A8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437B4A-615A-4897-90BA-F3997423F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24AE-D444-4A26-BAC4-7B62AFCFA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904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E76B84-058E-444A-BB48-7DCD2B3C7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253D60-5B2F-41F9-8294-C0BF9B141E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20F338-5967-4BE2-BB74-F7BE13C4C3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C5C547-7586-464B-974E-FBA930040C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BD55FFD-8276-4EB8-BD8E-DF543E948D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4D55B1B-F9CC-4F82-B2A4-F31369E49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8359E-8FA7-4DBE-A868-DDFFCE922657}" type="datetimeFigureOut">
              <a:rPr lang="en-US" smtClean="0"/>
              <a:t>02/11/2024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0895F7C-7D07-4BAF-9A18-60C423E63E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0F8438C-51C1-41BF-B540-D68903F3B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24AE-D444-4A26-BAC4-7B62AFCFA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536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D58359-5466-4CEA-8329-CDF5AC4F3F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0AE4FF-038F-4762-A132-3887196D7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8359E-8FA7-4DBE-A868-DDFFCE922657}" type="datetimeFigureOut">
              <a:rPr lang="en-US" smtClean="0"/>
              <a:t>02/11/2024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461F79-B0A0-4B31-8EBC-E4AE9347D5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DCD52CF-78E3-4BAB-8193-C0FA31407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24AE-D444-4A26-BAC4-7B62AFCFA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908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B0C76B-47BB-42DA-8153-C6751DEED0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8359E-8FA7-4DBE-A868-DDFFCE922657}" type="datetimeFigureOut">
              <a:rPr lang="en-US" smtClean="0"/>
              <a:t>02/11/2024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FF8D7F2-40E8-472C-BD45-85033B265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A8C46F-13F9-48E5-975D-443BB471B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24AE-D444-4A26-BAC4-7B62AFCFA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45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744D50-7846-4CBE-9A0C-F2B7F82A2C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6BB523-A4C4-41D8-8701-ED9448D844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83F7BE-1FA0-42CB-BA61-50FA7628B7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EF905B-5976-497C-91BF-8DBCBA29F3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8359E-8FA7-4DBE-A868-DDFFCE922657}" type="datetimeFigureOut">
              <a:rPr lang="en-US" smtClean="0"/>
              <a:t>02/11/2024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FC81D8-EA4D-49F5-9133-14DA30AF6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CB1D73-769C-40D7-AEF0-5CD4C53BA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24AE-D444-4A26-BAC4-7B62AFCFA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1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AA1B0A-4C9F-467C-A184-9AC2FFD842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AAFDB73-8F88-4C4F-97B3-2C99EF0855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CA6DD1-B597-4547-8C16-6AC699E726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B7726F-FD4A-4A8D-97B0-D809F4298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8359E-8FA7-4DBE-A868-DDFFCE922657}" type="datetimeFigureOut">
              <a:rPr lang="en-US" smtClean="0"/>
              <a:t>02/11/2024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B75FE5-DF06-44D9-8087-43E4DA0AC5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0C2C44-444F-46F1-9F1F-5EC674861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24AE-D444-4A26-BAC4-7B62AFCFA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353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7991541-8D8C-47B5-AE5E-94FDC68B43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B875E0-E241-40DF-B765-B0702A07B7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8D99FB-B3F9-475B-9031-F50DFEF714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D8359E-8FA7-4DBE-A868-DDFFCE922657}" type="datetimeFigureOut">
              <a:rPr lang="en-US" smtClean="0"/>
              <a:t>02/11/2024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86EDD0-5BD3-4844-AAF8-5F8A9B1869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5841AC-E3E4-4D8E-B606-7C8ACE9E2C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FC24AE-D444-4A26-BAC4-7B62AFCFA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202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B2BC88-E1B7-4588-8976-1169206217D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6949561-7909-42C9-BC19-86D6F46B4B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0ECA25F-E131-4189-9CB4-3F400F3429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504" y="0"/>
            <a:ext cx="11999495" cy="7401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1380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DELL</dc:creator>
  <cp:lastModifiedBy>DELL</cp:lastModifiedBy>
  <cp:revision>1</cp:revision>
  <dcterms:created xsi:type="dcterms:W3CDTF">2024-11-02T02:15:37Z</dcterms:created>
  <dcterms:modified xsi:type="dcterms:W3CDTF">2024-11-02T02:16:09Z</dcterms:modified>
</cp:coreProperties>
</file>