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sldIdLst>
    <p:sldId id="257" r:id="rId2"/>
    <p:sldId id="288" r:id="rId3"/>
    <p:sldId id="297" r:id="rId4"/>
    <p:sldId id="296" r:id="rId5"/>
    <p:sldId id="258" r:id="rId6"/>
    <p:sldId id="299" r:id="rId7"/>
    <p:sldId id="272" r:id="rId8"/>
    <p:sldId id="265" r:id="rId9"/>
    <p:sldId id="300" r:id="rId10"/>
    <p:sldId id="277" r:id="rId11"/>
    <p:sldId id="274" r:id="rId12"/>
    <p:sldId id="283" r:id="rId13"/>
    <p:sldId id="271" r:id="rId14"/>
    <p:sldId id="295" r:id="rId15"/>
    <p:sldId id="289" r:id="rId16"/>
    <p:sldId id="290" r:id="rId17"/>
    <p:sldId id="298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emf"/><Relationship Id="rId7" Type="http://schemas.openxmlformats.org/officeDocument/2006/relationships/image" Target="../media/image24.w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image" Target="../media/image18.emf"/><Relationship Id="rId6" Type="http://schemas.openxmlformats.org/officeDocument/2006/relationships/image" Target="../media/image25.w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8.w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4.wmf"/><Relationship Id="rId5" Type="http://schemas.openxmlformats.org/officeDocument/2006/relationships/image" Target="../media/image27.wmf"/><Relationship Id="rId4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8.w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4.wmf"/><Relationship Id="rId5" Type="http://schemas.openxmlformats.org/officeDocument/2006/relationships/image" Target="../media/image27.wmf"/><Relationship Id="rId4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w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878DB-CBC5-4B43-987C-3915C522CFA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38A88-A91A-4294-BB42-0B2AE097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8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94042D-20AF-408A-BFE2-279201AA5D97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767389-C476-453B-B38B-873916346F9F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8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7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4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4A18F-3906-4625-A995-9D5B6D67C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9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4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8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8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7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0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4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1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1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32.bin"/><Relationship Id="rId7" Type="http://schemas.openxmlformats.org/officeDocument/2006/relationships/image" Target="../media/image3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9.emf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34.png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22.emf"/><Relationship Id="rId17" Type="http://schemas.openxmlformats.org/officeDocument/2006/relationships/image" Target="../media/image31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21.emf"/><Relationship Id="rId19" Type="http://schemas.openxmlformats.org/officeDocument/2006/relationships/image" Target="../media/image35.png"/><Relationship Id="rId4" Type="http://schemas.openxmlformats.org/officeDocument/2006/relationships/image" Target="../media/image18.e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26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1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8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2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EJ1450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14" y="814648"/>
            <a:ext cx="6708371" cy="4771505"/>
          </a:xfrm>
          <a:noFill/>
        </p:spPr>
      </p:pic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280988" y="1066800"/>
            <a:ext cx="8582025" cy="4191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quý thầy cô giáo</a:t>
            </a:r>
          </a:p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về dự giờ </a:t>
            </a:r>
          </a:p>
        </p:txBody>
      </p:sp>
    </p:spTree>
    <p:extLst>
      <p:ext uri="{BB962C8B-B14F-4D97-AF65-F5344CB8AC3E}">
        <p14:creationId xmlns:p14="http://schemas.microsoft.com/office/powerpoint/2010/main" val="4855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835500"/>
              </p:ext>
            </p:extLst>
          </p:nvPr>
        </p:nvGraphicFramePr>
        <p:xfrm>
          <a:off x="0" y="271463"/>
          <a:ext cx="9144000" cy="623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9" name="CorelDRAW" r:id="rId3" imgW="10976991" imgH="7484364" progId="CorelDRAW.Graphic.14">
                  <p:embed/>
                </p:oleObj>
              </mc:Choice>
              <mc:Fallback>
                <p:oleObj name="CorelDRAW" r:id="rId3" imgW="10976991" imgH="7484364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1463"/>
                        <a:ext cx="9144000" cy="6234112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8377"/>
              </p:ext>
            </p:extLst>
          </p:nvPr>
        </p:nvGraphicFramePr>
        <p:xfrm>
          <a:off x="3035300" y="-1143000"/>
          <a:ext cx="10795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0" name="CorelDRAW" r:id="rId5" imgW="1228344" imgH="993648" progId="CorelDRAW.Graphic.14">
                  <p:embed/>
                </p:oleObj>
              </mc:Choice>
              <mc:Fallback>
                <p:oleObj name="CorelDRAW" r:id="rId5" imgW="1228344" imgH="993648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-1143000"/>
                        <a:ext cx="10795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813015"/>
              </p:ext>
            </p:extLst>
          </p:nvPr>
        </p:nvGraphicFramePr>
        <p:xfrm>
          <a:off x="228600" y="-1219200"/>
          <a:ext cx="24384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1" name="CorelDRAW" r:id="rId7" imgW="3808095" imgH="1228344" progId="CorelDRAW.Graphic.14">
                  <p:embed/>
                </p:oleObj>
              </mc:Choice>
              <mc:Fallback>
                <p:oleObj name="CorelDRAW" r:id="rId7" imgW="3808095" imgH="1228344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-1219200"/>
                        <a:ext cx="24384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323510"/>
              </p:ext>
            </p:extLst>
          </p:nvPr>
        </p:nvGraphicFramePr>
        <p:xfrm>
          <a:off x="5562600" y="6934200"/>
          <a:ext cx="2590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2" name="CorelDRAW" r:id="rId9" imgW="3808095" imgH="759333" progId="CorelDRAW.Graphic.14">
                  <p:embed/>
                </p:oleObj>
              </mc:Choice>
              <mc:Fallback>
                <p:oleObj name="CorelDRAW" r:id="rId9" imgW="3808095" imgH="759333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934200"/>
                        <a:ext cx="25908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-1809750" y="3810000"/>
          <a:ext cx="1676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3" name="CorelDRAW" r:id="rId11" imgW="2588400" imgH="1110960" progId="CorelDRAW.Graphic.14">
                  <p:embed/>
                </p:oleObj>
              </mc:Choice>
              <mc:Fallback>
                <p:oleObj name="CorelDRAW" r:id="rId11" imgW="2588400" imgH="111096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0" y="3810000"/>
                        <a:ext cx="16764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114800" y="-21336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VNI-Kun" pitchFamily="2" charset="0"/>
            </a:endParaRP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13370"/>
              </p:ext>
            </p:extLst>
          </p:nvPr>
        </p:nvGraphicFramePr>
        <p:xfrm>
          <a:off x="4419600" y="-2964656"/>
          <a:ext cx="3810000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4" name="CorelDRAW" r:id="rId13" imgW="4484520" imgH="2711880" progId="CorelDRAW.Graphic.14">
                  <p:embed/>
                </p:oleObj>
              </mc:Choice>
              <mc:Fallback>
                <p:oleObj name="CorelDRAW" r:id="rId13" imgW="4484520" imgH="271188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-2964656"/>
                        <a:ext cx="3810000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2228850" y="6781800"/>
          <a:ext cx="25336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5" name="CorelDRAW" r:id="rId15" imgW="3300840" imgH="2291760" progId="CorelDRAW.Graphic.14">
                  <p:embed/>
                </p:oleObj>
              </mc:Choice>
              <mc:Fallback>
                <p:oleObj name="CorelDRAW" r:id="rId15" imgW="3300840" imgH="229176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6781800"/>
                        <a:ext cx="25336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8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0751E-6 L 0.00833 0.5868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9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7341E-7 L 0.45903 0.646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1" y="32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2948E-6 L 0.18334 0.3479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7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0278 -0.3611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1.11111E-6 L 0.48958 0.0099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79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763E-6 L -0.05 -0.2152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077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074527"/>
              </p:ext>
            </p:extLst>
          </p:nvPr>
        </p:nvGraphicFramePr>
        <p:xfrm>
          <a:off x="0" y="271463"/>
          <a:ext cx="9144000" cy="623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4" name="CorelDRAW" r:id="rId3" imgW="10976991" imgH="7484364" progId="CorelDRAW.Graphic.14">
                  <p:embed/>
                </p:oleObj>
              </mc:Choice>
              <mc:Fallback>
                <p:oleObj name="CorelDRAW" r:id="rId3" imgW="10976991" imgH="7484364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1463"/>
                        <a:ext cx="9144000" cy="6234112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9410700" y="3448050"/>
          <a:ext cx="10795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5" name="CorelDRAW" r:id="rId5" imgW="1228344" imgH="993648" progId="CorelDRAW.Graphic.14">
                  <p:embed/>
                </p:oleObj>
              </mc:Choice>
              <mc:Fallback>
                <p:oleObj name="CorelDRAW" r:id="rId5" imgW="1228344" imgH="993648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0700" y="3448050"/>
                        <a:ext cx="10795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672138" y="7043738"/>
          <a:ext cx="26670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6" name="CorelDRAW" r:id="rId7" imgW="3808095" imgH="1228344" progId="CorelDRAW.Graphic.14">
                  <p:embed/>
                </p:oleObj>
              </mc:Choice>
              <mc:Fallback>
                <p:oleObj name="CorelDRAW" r:id="rId7" imgW="3808095" imgH="1228344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7043738"/>
                        <a:ext cx="26670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5753100" y="-619125"/>
          <a:ext cx="2590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7" name="CorelDRAW" r:id="rId9" imgW="3808095" imgH="759333" progId="CorelDRAW.Graphic.14">
                  <p:embed/>
                </p:oleObj>
              </mc:Choice>
              <mc:Fallback>
                <p:oleObj name="CorelDRAW" r:id="rId9" imgW="3808095" imgH="759333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-619125"/>
                        <a:ext cx="25908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-1809750" y="3810000"/>
          <a:ext cx="1676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8" name="CorelDRAW" r:id="rId11" imgW="2588400" imgH="1110960" progId="CorelDRAW.Graphic.14">
                  <p:embed/>
                </p:oleObj>
              </mc:Choice>
              <mc:Fallback>
                <p:oleObj name="CorelDRAW" r:id="rId11" imgW="2588400" imgH="111096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0" y="3810000"/>
                        <a:ext cx="16764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114800" y="-21336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VNI-Kun" pitchFamily="2" charset="0"/>
            </a:endParaRP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571500" y="-2428875"/>
          <a:ext cx="3810000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9" name="CorelDRAW" r:id="rId13" imgW="4484520" imgH="2711880" progId="CorelDRAW.Graphic.14">
                  <p:embed/>
                </p:oleObj>
              </mc:Choice>
              <mc:Fallback>
                <p:oleObj name="CorelDRAW" r:id="rId13" imgW="4484520" imgH="271188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-2428875"/>
                        <a:ext cx="3810000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2228850" y="6781800"/>
          <a:ext cx="25336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0" name="CorelDRAW" r:id="rId15" imgW="3300840" imgH="2291760" progId="CorelDRAW.Graphic.14">
                  <p:embed/>
                </p:oleObj>
              </mc:Choice>
              <mc:Fallback>
                <p:oleObj name="CorelDRAW" r:id="rId15" imgW="3300840" imgH="229176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6781800"/>
                        <a:ext cx="25336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2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00365 0.5159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96736 -0.0081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68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0364 -0.8648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0278 -0.3611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1.11111E-6 L 0.48958 0.0099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79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5087E-6 L -0.1125 0.8848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442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062624"/>
              </p:ext>
            </p:extLst>
          </p:nvPr>
        </p:nvGraphicFramePr>
        <p:xfrm>
          <a:off x="228600" y="408245"/>
          <a:ext cx="6019800" cy="4544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" name="CorelDRAW" r:id="rId3" imgW="10975467" imgH="7481316" progId="CorelDRAW.Graphic.14">
                  <p:embed/>
                </p:oleObj>
              </mc:Choice>
              <mc:Fallback>
                <p:oleObj name="CorelDRAW" r:id="rId3" imgW="10975467" imgH="7481316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08245"/>
                        <a:ext cx="6019800" cy="4544755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485177"/>
              </p:ext>
            </p:extLst>
          </p:nvPr>
        </p:nvGraphicFramePr>
        <p:xfrm>
          <a:off x="6477000" y="381000"/>
          <a:ext cx="2667000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" name="CorelDRAW" r:id="rId5" imgW="7476744" imgH="5749671" progId="CorelDRAW.Graphic.14">
                  <p:embed/>
                </p:oleObj>
              </mc:Choice>
              <mc:Fallback>
                <p:oleObj name="CorelDRAW" r:id="rId5" imgW="7476744" imgH="5749671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81000"/>
                        <a:ext cx="2667000" cy="359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 descr="fa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982" y="4397705"/>
            <a:ext cx="7937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477000" y="5562600"/>
            <a:ext cx="396875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7</a:t>
            </a:r>
            <a:endParaRPr lang="en-US" sz="3200"/>
          </a:p>
        </p:txBody>
      </p:sp>
      <p:sp>
        <p:nvSpPr>
          <p:cNvPr id="12" name="Oval 11"/>
          <p:cNvSpPr/>
          <p:nvPr/>
        </p:nvSpPr>
        <p:spPr>
          <a:xfrm>
            <a:off x="7387865" y="5562600"/>
            <a:ext cx="510452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8</a:t>
            </a:r>
            <a:endParaRPr lang="en-US" sz="3200"/>
          </a:p>
        </p:txBody>
      </p:sp>
      <p:pic>
        <p:nvPicPr>
          <p:cNvPr id="20541" name="Picture 6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51" y="4724400"/>
            <a:ext cx="635866" cy="70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2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024" y="4572000"/>
            <a:ext cx="442660" cy="89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8409024" y="5574085"/>
            <a:ext cx="510452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9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9136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458147"/>
              </p:ext>
            </p:extLst>
          </p:nvPr>
        </p:nvGraphicFramePr>
        <p:xfrm>
          <a:off x="0" y="304800"/>
          <a:ext cx="9144000" cy="623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4" name="CorelDRAW" r:id="rId3" imgW="10976991" imgH="7484364" progId="CorelDRAW.Graphic.14">
                  <p:embed/>
                </p:oleObj>
              </mc:Choice>
              <mc:Fallback>
                <p:oleObj name="CorelDRAW" r:id="rId3" imgW="10976991" imgH="7484364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4800"/>
                        <a:ext cx="9144000" cy="6234113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9258300" y="3386138"/>
          <a:ext cx="10795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5" name="CorelDRAW" r:id="rId5" imgW="1228344" imgH="993648" progId="CorelDRAW.Graphic.14">
                  <p:embed/>
                </p:oleObj>
              </mc:Choice>
              <mc:Fallback>
                <p:oleObj name="CorelDRAW" r:id="rId5" imgW="1228344" imgH="993648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8300" y="3386138"/>
                        <a:ext cx="10795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710238" y="7158038"/>
          <a:ext cx="26670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6" name="CorelDRAW" r:id="rId7" imgW="3808095" imgH="1228344" progId="CorelDRAW.Graphic.14">
                  <p:embed/>
                </p:oleObj>
              </mc:Choice>
              <mc:Fallback>
                <p:oleObj name="CorelDRAW" r:id="rId7" imgW="3808095" imgH="1228344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238" y="7158038"/>
                        <a:ext cx="26670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523875" y="-638175"/>
          <a:ext cx="2590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" name="CorelDRAW" r:id="rId9" imgW="3808095" imgH="759333" progId="CorelDRAW.Graphic.14">
                  <p:embed/>
                </p:oleObj>
              </mc:Choice>
              <mc:Fallback>
                <p:oleObj name="CorelDRAW" r:id="rId9" imgW="3808095" imgH="759333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-638175"/>
                        <a:ext cx="25908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647700" y="6858000"/>
          <a:ext cx="128111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8" name="CorelDRAW" r:id="rId11" imgW="1932051" imgH="2870073" progId="CorelDRAW.Graphic.14">
                  <p:embed/>
                </p:oleObj>
              </mc:Choice>
              <mc:Fallback>
                <p:oleObj name="CorelDRAW" r:id="rId11" imgW="1932051" imgH="2870073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6858000"/>
                        <a:ext cx="128111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-781050" y="1933575"/>
          <a:ext cx="64770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9" name="CorelDRAW" r:id="rId13" imgW="1106805" imgH="2679573" progId="CorelDRAW.Graphic.14">
                  <p:embed/>
                </p:oleObj>
              </mc:Choice>
              <mc:Fallback>
                <p:oleObj name="CorelDRAW" r:id="rId13" imgW="1106805" imgH="2679573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81050" y="1933575"/>
                        <a:ext cx="64770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114800" y="-21336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VNI-Kun" pitchFamily="2" charset="0"/>
            </a:endParaRPr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4543425" y="-2409825"/>
          <a:ext cx="3810000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0" name="CorelDRAW" r:id="rId15" imgW="4484520" imgH="2711880" progId="CorelDRAW.Graphic.14">
                  <p:embed/>
                </p:oleObj>
              </mc:Choice>
              <mc:Fallback>
                <p:oleObj name="CorelDRAW" r:id="rId15" imgW="4484520" imgH="271188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-2409825"/>
                        <a:ext cx="3810000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3" name="Picture 11" descr="fan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7937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41" name="Picture 3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4209" y="1730515"/>
            <a:ext cx="43425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56" name="Picture 3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41852" y="3408398"/>
            <a:ext cx="444500" cy="44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45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00365 0.5159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5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0578E-6 L -0.21997 -0.0018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-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3699E-6 L -0.00417 -0.2936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46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185 L -0.00607 -0.7481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7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2.60116E-6 L 0.29792 -0.0032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456 L -3.33333E-6 0.258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238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1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199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1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6400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3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9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2514599"/>
            <a:ext cx="1357313" cy="233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44638"/>
            <a:ext cx="2286000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4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00087 0.5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EJ1450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7613" y="814388"/>
            <a:ext cx="6708775" cy="4772025"/>
          </a:xfrm>
          <a:noFill/>
        </p:spPr>
      </p:pic>
      <p:sp>
        <p:nvSpPr>
          <p:cNvPr id="24579" name="WordArt 4"/>
          <p:cNvSpPr>
            <a:spLocks noChangeArrowheads="1" noChangeShapeType="1" noTextEdit="1"/>
          </p:cNvSpPr>
          <p:nvPr/>
        </p:nvSpPr>
        <p:spPr bwMode="auto">
          <a:xfrm>
            <a:off x="280988" y="1066800"/>
            <a:ext cx="8582025" cy="4191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EM </a:t>
            </a:r>
          </a:p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HỌC TẬP TỐT</a:t>
            </a:r>
          </a:p>
        </p:txBody>
      </p:sp>
    </p:spTree>
    <p:extLst>
      <p:ext uri="{BB962C8B-B14F-4D97-AF65-F5344CB8AC3E}">
        <p14:creationId xmlns:p14="http://schemas.microsoft.com/office/powerpoint/2010/main" val="10947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8" y="3466006"/>
            <a:ext cx="3539836" cy="270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02302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 sinh hoạt chung, tiếp khách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956" y="3025123"/>
            <a:ext cx="4021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 ngủ nghỉ kết hợp học tập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73" y="6169967"/>
            <a:ext cx="447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 vực bếp kết hợp chỗ ăn uống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956" y="6211531"/>
            <a:ext cx="3477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tắm kết hợp vệ sinh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1619"/>
            <a:ext cx="4391890" cy="289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10" y="3448733"/>
            <a:ext cx="4551218" cy="273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8" y="131619"/>
            <a:ext cx="3539836" cy="289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7"/>
          <a:stretch/>
        </p:blipFill>
        <p:spPr bwMode="auto">
          <a:xfrm>
            <a:off x="285750" y="152400"/>
            <a:ext cx="8572500" cy="613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4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7762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9: THỰC HÀNH</a:t>
            </a:r>
            <a:b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 XẾP ĐỒ ĐẠC HỢP LÍ TRONG NHÀ Ở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Ã¡ch báº¡n thiáº¿t káº¿ tá»§ quáº§n Ã¡o chuáº©n chá»nh cho tá»«ng ngÆ°á»i trong gia ÄÃ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263670"/>
            <a:ext cx="3929062" cy="27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2"/>
          <a:stretch/>
        </p:blipFill>
        <p:spPr bwMode="auto">
          <a:xfrm>
            <a:off x="4724400" y="4648200"/>
            <a:ext cx="1589809" cy="191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286124"/>
            <a:ext cx="3829050" cy="35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áº¿t quáº£ hÃ¬nh áº£nh cho giÃ¡ sÃ¡c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8" b="4872"/>
          <a:stretch/>
        </p:blipFill>
        <p:spPr bwMode="auto">
          <a:xfrm>
            <a:off x="6210300" y="3286124"/>
            <a:ext cx="2594264" cy="316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6" r="-24462"/>
          <a:stretch/>
        </p:blipFill>
        <p:spPr bwMode="auto">
          <a:xfrm>
            <a:off x="381000" y="228600"/>
            <a:ext cx="4343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1752600" cy="203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8290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6645"/>
            <a:ext cx="2209800" cy="292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48" y="3581400"/>
            <a:ext cx="4041775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7" b="9124"/>
          <a:stretch/>
        </p:blipFill>
        <p:spPr bwMode="auto">
          <a:xfrm>
            <a:off x="6400800" y="176645"/>
            <a:ext cx="2552989" cy="292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3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09" y="242455"/>
            <a:ext cx="8229600" cy="15240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marL="0" indent="0">
              <a:buNone/>
            </a:pP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Quan sát hình 2.7, 4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bàn 1 nhóm các em thảo luận trong thời gian 9 phút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sắp xếp đồ đạc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vào sơ đồ phòng ở,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sao cho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thuận tiện cho sinh hoạt, học tập, nghỉ ngơi.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305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3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228304"/>
              </p:ext>
            </p:extLst>
          </p:nvPr>
        </p:nvGraphicFramePr>
        <p:xfrm>
          <a:off x="0" y="304800"/>
          <a:ext cx="9144000" cy="623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5" name="CorelDRAW" r:id="rId3" imgW="10976991" imgH="7484364" progId="CorelDRAW.Graphic.14">
                  <p:embed/>
                </p:oleObj>
              </mc:Choice>
              <mc:Fallback>
                <p:oleObj name="CorelDRAW" r:id="rId3" imgW="10976991" imgH="7484364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4800"/>
                        <a:ext cx="9144000" cy="6234113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9258300" y="3386138"/>
          <a:ext cx="10795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" name="CorelDRAW" r:id="rId5" imgW="1228344" imgH="993648" progId="CorelDRAW.Graphic.14">
                  <p:embed/>
                </p:oleObj>
              </mc:Choice>
              <mc:Fallback>
                <p:oleObj name="CorelDRAW" r:id="rId5" imgW="1228344" imgH="993648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8300" y="3386138"/>
                        <a:ext cx="10795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5710238" y="7158038"/>
          <a:ext cx="26670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7" name="CorelDRAW" r:id="rId7" imgW="3808095" imgH="1228344" progId="CorelDRAW.Graphic.14">
                  <p:embed/>
                </p:oleObj>
              </mc:Choice>
              <mc:Fallback>
                <p:oleObj name="CorelDRAW" r:id="rId7" imgW="3808095" imgH="1228344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238" y="7158038"/>
                        <a:ext cx="26670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523875" y="-638175"/>
          <a:ext cx="2590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8" name="CorelDRAW" r:id="rId9" imgW="3808095" imgH="759333" progId="CorelDRAW.Graphic.14">
                  <p:embed/>
                </p:oleObj>
              </mc:Choice>
              <mc:Fallback>
                <p:oleObj name="CorelDRAW" r:id="rId9" imgW="3808095" imgH="759333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-638175"/>
                        <a:ext cx="25908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647700" y="6858000"/>
          <a:ext cx="128111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9" name="CorelDRAW" r:id="rId11" imgW="1932051" imgH="2870073" progId="CorelDRAW.Graphic.14">
                  <p:embed/>
                </p:oleObj>
              </mc:Choice>
              <mc:Fallback>
                <p:oleObj name="CorelDRAW" r:id="rId11" imgW="1932051" imgH="2870073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6858000"/>
                        <a:ext cx="128111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-781050" y="1933575"/>
          <a:ext cx="64770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0" name="CorelDRAW" r:id="rId13" imgW="1106805" imgH="2679573" progId="CorelDRAW.Graphic.14">
                  <p:embed/>
                </p:oleObj>
              </mc:Choice>
              <mc:Fallback>
                <p:oleObj name="CorelDRAW" r:id="rId13" imgW="1106805" imgH="2679573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81050" y="1933575"/>
                        <a:ext cx="64770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114800" y="-21336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VNI-Kun" pitchFamily="2" charset="0"/>
            </a:endParaRPr>
          </a:p>
        </p:txBody>
      </p:sp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4543425" y="-2409825"/>
          <a:ext cx="3810000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" name="CorelDRAW" r:id="rId15" imgW="4484520" imgH="2711880" progId="CorelDRAW.Graphic.14">
                  <p:embed/>
                </p:oleObj>
              </mc:Choice>
              <mc:Fallback>
                <p:oleObj name="CorelDRAW" r:id="rId15" imgW="4484520" imgH="271188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-2409825"/>
                        <a:ext cx="3810000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6037263" y="-3867150"/>
          <a:ext cx="2281237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" name="CorelDRAW" r:id="rId17" imgW="2711880" imgH="4484520" progId="CorelDRAW.Graphic.14">
                  <p:embed/>
                </p:oleObj>
              </mc:Choice>
              <mc:Fallback>
                <p:oleObj name="CorelDRAW" r:id="rId17" imgW="2711880" imgH="448452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-3867150"/>
                        <a:ext cx="2281237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14"/>
          <p:cNvGraphicFramePr>
            <a:graphicFrameLocks noChangeAspect="1"/>
          </p:cNvGraphicFramePr>
          <p:nvPr/>
        </p:nvGraphicFramePr>
        <p:xfrm>
          <a:off x="9391650" y="1143000"/>
          <a:ext cx="10795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3" name="CorelDRAW" r:id="rId19" imgW="1228344" imgH="993648" progId="CorelDRAW.Graphic.14">
                  <p:embed/>
                </p:oleObj>
              </mc:Choice>
              <mc:Fallback>
                <p:oleObj name="CorelDRAW" r:id="rId19" imgW="1228344" imgH="993648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1650" y="1143000"/>
                        <a:ext cx="10795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Object 15"/>
          <p:cNvGraphicFramePr>
            <a:graphicFrameLocks noChangeAspect="1"/>
          </p:cNvGraphicFramePr>
          <p:nvPr/>
        </p:nvGraphicFramePr>
        <p:xfrm>
          <a:off x="3829050" y="-2781300"/>
          <a:ext cx="160020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4" name="CorelDRAW" r:id="rId20" imgW="2084760" imgH="3726000" progId="CorelDRAW.Graphic.14">
                  <p:embed/>
                </p:oleObj>
              </mc:Choice>
              <mc:Fallback>
                <p:oleObj name="CorelDRAW" r:id="rId20" imgW="2084760" imgH="372600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-2781300"/>
                        <a:ext cx="1600200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578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00365 0.5159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0578E-6 L -0.21997 -0.0018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3699E-6 L -0.00417 -0.2936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4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185 L -0.00607 -0.7481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2.60116E-6 L 0.29792 -0.0032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456 L -3.33333E-6 0.258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454200"/>
              </p:ext>
            </p:extLst>
          </p:nvPr>
        </p:nvGraphicFramePr>
        <p:xfrm>
          <a:off x="0" y="304800"/>
          <a:ext cx="9144000" cy="623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CorelDRAW" r:id="rId3" imgW="10976991" imgH="7484364" progId="CorelDRAW.Graphic.14">
                  <p:embed/>
                </p:oleObj>
              </mc:Choice>
              <mc:Fallback>
                <p:oleObj name="CorelDRAW" r:id="rId3" imgW="10976991" imgH="7484364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4800"/>
                        <a:ext cx="9144000" cy="6234113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695636"/>
              </p:ext>
            </p:extLst>
          </p:nvPr>
        </p:nvGraphicFramePr>
        <p:xfrm>
          <a:off x="5638800" y="5105400"/>
          <a:ext cx="26670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CorelDRAW" r:id="rId5" imgW="3808095" imgH="1228344" progId="CorelDRAW.Graphic.14">
                  <p:embed/>
                </p:oleObj>
              </mc:Choice>
              <mc:Fallback>
                <p:oleObj name="CorelDRAW" r:id="rId5" imgW="3808095" imgH="1228344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105400"/>
                        <a:ext cx="26670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711360"/>
              </p:ext>
            </p:extLst>
          </p:nvPr>
        </p:nvGraphicFramePr>
        <p:xfrm>
          <a:off x="533400" y="1143000"/>
          <a:ext cx="2590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CorelDRAW" r:id="rId7" imgW="3808095" imgH="759333" progId="CorelDRAW.Graphic.14">
                  <p:embed/>
                </p:oleObj>
              </mc:Choice>
              <mc:Fallback>
                <p:oleObj name="CorelDRAW" r:id="rId7" imgW="3808095" imgH="759333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25908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511778"/>
              </p:ext>
            </p:extLst>
          </p:nvPr>
        </p:nvGraphicFramePr>
        <p:xfrm>
          <a:off x="533400" y="1828800"/>
          <a:ext cx="128111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CorelDRAW" r:id="rId9" imgW="1932051" imgH="2870073" progId="CorelDRAW.Graphic.14">
                  <p:embed/>
                </p:oleObj>
              </mc:Choice>
              <mc:Fallback>
                <p:oleObj name="CorelDRAW" r:id="rId9" imgW="1932051" imgH="2870073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128111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672112"/>
              </p:ext>
            </p:extLst>
          </p:nvPr>
        </p:nvGraphicFramePr>
        <p:xfrm>
          <a:off x="1752600" y="1981200"/>
          <a:ext cx="64770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CorelDRAW" r:id="rId11" imgW="1106805" imgH="2679573" progId="CorelDRAW.Graphic.14">
                  <p:embed/>
                </p:oleObj>
              </mc:Choice>
              <mc:Fallback>
                <p:oleObj name="CorelDRAW" r:id="rId11" imgW="1106805" imgH="2679573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1200"/>
                        <a:ext cx="64770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114800" y="-21336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  <a:latin typeface="VNI-Kun" pitchFamily="2" charset="0"/>
            </a:endParaRPr>
          </a:p>
        </p:txBody>
      </p:sp>
      <p:graphicFrame>
        <p:nvGraphicFramePr>
          <p:cNvPr id="133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050484"/>
              </p:ext>
            </p:extLst>
          </p:nvPr>
        </p:nvGraphicFramePr>
        <p:xfrm>
          <a:off x="6019800" y="1143000"/>
          <a:ext cx="2281237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CorelDRAW" r:id="rId13" imgW="2711880" imgH="4484520" progId="CorelDRAW.Graphic.14">
                  <p:embed/>
                </p:oleObj>
              </mc:Choice>
              <mc:Fallback>
                <p:oleObj name="CorelDRAW" r:id="rId13" imgW="2711880" imgH="448452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143000"/>
                        <a:ext cx="2281237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872326"/>
              </p:ext>
            </p:extLst>
          </p:nvPr>
        </p:nvGraphicFramePr>
        <p:xfrm>
          <a:off x="4953000" y="1143000"/>
          <a:ext cx="10795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CorelDRAW" r:id="rId15" imgW="1228344" imgH="993648" progId="CorelDRAW.Graphic.14">
                  <p:embed/>
                </p:oleObj>
              </mc:Choice>
              <mc:Fallback>
                <p:oleObj name="CorelDRAW" r:id="rId15" imgW="1228344" imgH="993648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143000"/>
                        <a:ext cx="10795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09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101</Words>
  <Application>Microsoft Office PowerPoint</Application>
  <PresentationFormat>On-screen Show (4:3)</PresentationFormat>
  <Paragraphs>16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CorelDRAW</vt:lpstr>
      <vt:lpstr>PowerPoint Presentation</vt:lpstr>
      <vt:lpstr>PowerPoint Presentation</vt:lpstr>
      <vt:lpstr>PowerPoint Presentation</vt:lpstr>
      <vt:lpstr>BÀI 9: THỰC HÀNH SẮP XẾP ĐỒ ĐẠC HỢP LÍ TRONG NHÀ 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SMB</dc:creator>
  <cp:lastModifiedBy>AutoBVT</cp:lastModifiedBy>
  <cp:revision>100</cp:revision>
  <dcterms:created xsi:type="dcterms:W3CDTF">2006-08-16T00:00:00Z</dcterms:created>
  <dcterms:modified xsi:type="dcterms:W3CDTF">2020-11-15T14:12:41Z</dcterms:modified>
</cp:coreProperties>
</file>